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7" r:id="rId9"/>
    <p:sldId id="263" r:id="rId10"/>
    <p:sldId id="266" r:id="rId11"/>
    <p:sldId id="265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9314-6771-4F64-8ED3-5A99BF7E7262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E885-9222-47F1-BDED-A14FA5815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0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9314-6771-4F64-8ED3-5A99BF7E7262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E885-9222-47F1-BDED-A14FA5815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5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9314-6771-4F64-8ED3-5A99BF7E7262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E885-9222-47F1-BDED-A14FA5815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2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9314-6771-4F64-8ED3-5A99BF7E7262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E885-9222-47F1-BDED-A14FA5815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9314-6771-4F64-8ED3-5A99BF7E7262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E885-9222-47F1-BDED-A14FA5815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8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9314-6771-4F64-8ED3-5A99BF7E7262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E885-9222-47F1-BDED-A14FA5815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2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9314-6771-4F64-8ED3-5A99BF7E7262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E885-9222-47F1-BDED-A14FA5815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6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9314-6771-4F64-8ED3-5A99BF7E7262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E885-9222-47F1-BDED-A14FA5815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9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9314-6771-4F64-8ED3-5A99BF7E7262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E885-9222-47F1-BDED-A14FA5815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9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9314-6771-4F64-8ED3-5A99BF7E7262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E885-9222-47F1-BDED-A14FA5815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2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9314-6771-4F64-8ED3-5A99BF7E7262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E885-9222-47F1-BDED-A14FA5815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39314-6771-4F64-8ED3-5A99BF7E7262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E885-9222-47F1-BDED-A14FA5815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6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401" y="1039490"/>
            <a:ext cx="8277726" cy="1248841"/>
          </a:xfrm>
        </p:spPr>
        <p:txBody>
          <a:bodyPr>
            <a:normAutofit fontScale="90000"/>
          </a:bodyPr>
          <a:lstStyle/>
          <a:p>
            <a:r>
              <a:rPr lang="en-US" sz="4050" dirty="0">
                <a:latin typeface="Arial" panose="020B0604020202020204" pitchFamily="34" charset="0"/>
                <a:cs typeface="Arial" panose="020B0604020202020204" pitchFamily="34" charset="0"/>
              </a:rPr>
              <a:t>Lifting Water, Falling Water: </a:t>
            </a:r>
            <a:br>
              <a:rPr lang="en-US" sz="4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50" dirty="0">
                <a:latin typeface="Arial" panose="020B0604020202020204" pitchFamily="34" charset="0"/>
                <a:cs typeface="Arial" panose="020B0604020202020204" pitchFamily="34" charset="0"/>
              </a:rPr>
              <a:t>Energy Balance of the Colorado River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8934" y="2412668"/>
            <a:ext cx="6858000" cy="66731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Jesse Clah and Karl </a:t>
            </a:r>
            <a:r>
              <a:rPr lang="en-US" dirty="0" err="1"/>
              <a:t>Flessa</a:t>
            </a:r>
            <a:endParaRPr lang="en-US" dirty="0"/>
          </a:p>
          <a:p>
            <a:r>
              <a:rPr lang="en-US" dirty="0"/>
              <a:t>Geosciences, University of Arizona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72765" y="3492828"/>
            <a:ext cx="393432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Space Grant Symposium</a:t>
            </a:r>
          </a:p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Sheraton Phoenix Airport Hotel Tempe</a:t>
            </a:r>
          </a:p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1600 South 52nd Street</a:t>
            </a:r>
          </a:p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Tempe, AZ  85281</a:t>
            </a:r>
          </a:p>
          <a:p>
            <a:pPr algn="ctr"/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Friday, April 22,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6" y="5991117"/>
            <a:ext cx="740729" cy="626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770" y="5858931"/>
            <a:ext cx="438950" cy="745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317" y="5882043"/>
            <a:ext cx="846566" cy="722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379" y="5882043"/>
            <a:ext cx="735491" cy="73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77" y="0"/>
            <a:ext cx="6376157" cy="77577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Conclusions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77" y="6101510"/>
            <a:ext cx="737680" cy="627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132" y="5985676"/>
            <a:ext cx="438950" cy="743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534" y="128278"/>
            <a:ext cx="3682466" cy="55384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0116" y="598800"/>
            <a:ext cx="591725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5 projects use energy to move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of the 5 use or reclaim energy via hydroelectric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Tijuana Aqueduct uses a mix of energy: geothermal and natural gas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CAP uses all coal fired energy resulting in a carbon foot print of 4.7 tons per acre feet or 0.38 grams per liter.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Colorado River water is “green”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59183" y="5519979"/>
            <a:ext cx="248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www.watermart.com</a:t>
            </a:r>
          </a:p>
        </p:txBody>
      </p:sp>
    </p:spTree>
    <p:extLst>
      <p:ext uri="{BB962C8B-B14F-4D97-AF65-F5344CB8AC3E}">
        <p14:creationId xmlns:p14="http://schemas.microsoft.com/office/powerpoint/2010/main" val="2968026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54" y="-168924"/>
            <a:ext cx="78867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Future Directions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10" y="5992453"/>
            <a:ext cx="737680" cy="627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743" y="5934536"/>
            <a:ext cx="438950" cy="743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35" y="915773"/>
            <a:ext cx="7307981" cy="139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927" y="2307446"/>
            <a:ext cx="78693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Collecting data on evaporation rates on open canals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on energy used to treat, store and then deliver water to cities and homes.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this research be applied to other river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59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039" y="244559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872" y="5500537"/>
            <a:ext cx="742150" cy="1260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2" y="5587999"/>
            <a:ext cx="1316348" cy="1113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1" y="5575252"/>
            <a:ext cx="1319868" cy="1125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70" y="5499387"/>
            <a:ext cx="1261259" cy="12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0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91" y="624160"/>
            <a:ext cx="5243119" cy="496303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a river system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a carbon footprint?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7" y="1216116"/>
            <a:ext cx="4636561" cy="3844171"/>
          </a:xfrm>
        </p:spPr>
        <p:txBody>
          <a:bodyPr>
            <a:normAutofit fontScale="32500" lnSpcReduction="20000"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How is water diverted?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How is it transported?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Where does it go?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How much energy is needed to transport water?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4542" y="5947268"/>
            <a:ext cx="436853" cy="745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65" y="6005611"/>
            <a:ext cx="739481" cy="6287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20624" y="58667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Colorado River Basin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Source: New Yorker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998" y="0"/>
            <a:ext cx="4723002" cy="594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53" y="681082"/>
            <a:ext cx="7886700" cy="994172"/>
          </a:xfrm>
        </p:spPr>
        <p:txBody>
          <a:bodyPr/>
          <a:lstStyle/>
          <a:p>
            <a:r>
              <a:rPr lang="en-US" b="1" dirty="0"/>
              <a:t>Methods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3418" y="1859812"/>
            <a:ext cx="802616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Identify reservoirs along the river and its tributaries.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Determined which reservoirs produced energy via hydro-electric plant.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Collect data on energy output of power plants for a 10 year average.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Identify agencies that distribute water, how they do it and what power source they use.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Calculate energy produced and consumed in terms of CO</a:t>
            </a:r>
            <a:r>
              <a:rPr lang="en-US" sz="21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output (ton).</a:t>
            </a: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8" y="6021707"/>
            <a:ext cx="740729" cy="626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255" y="5902824"/>
            <a:ext cx="438950" cy="7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88" y="5978534"/>
            <a:ext cx="740729" cy="626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1212" y="5859651"/>
            <a:ext cx="438950" cy="745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4797" y="4808197"/>
            <a:ext cx="3135365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Colorado River Basin. Water Projects are shown in black.</a:t>
            </a:r>
          </a:p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Source: www.nap.edu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088" y="50401"/>
            <a:ext cx="47859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How is Colorado River Water diverted?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150" y="258150"/>
            <a:ext cx="439152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Aqueducts within the basin</a:t>
            </a:r>
          </a:p>
          <a:p>
            <a:pPr marL="257175" indent="-257175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Aqueducts for out-of-basin transfers</a:t>
            </a:r>
          </a:p>
          <a:p>
            <a:pPr>
              <a:lnSpc>
                <a:spcPct val="2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534" y="0"/>
            <a:ext cx="4032466" cy="4890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98" y="2063571"/>
            <a:ext cx="4995332" cy="34305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83" y="5494100"/>
            <a:ext cx="5455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Colorado River Aqueduct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www.mwdh2o.com/DocSvcsPubs/inspection-trip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83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42" y="0"/>
            <a:ext cx="7886700" cy="99417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How is it Transported?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322" y="5846131"/>
            <a:ext cx="438950" cy="745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42" y="6023737"/>
            <a:ext cx="740729" cy="6264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4358" y="5993120"/>
            <a:ext cx="43808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Whitsett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Pumping Plant at Lake Havasu</a:t>
            </a:r>
          </a:p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Source : Bureau of Reclamation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155" y="616863"/>
            <a:ext cx="6026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Pumping stations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Natural gravity fall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Pipes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Canal to reservoir to pumping plant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847" y="0"/>
            <a:ext cx="3642153" cy="48562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72535" y="4856203"/>
            <a:ext cx="364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Tijuana Aqueduct supply pipes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www.secner.com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55" y="2821232"/>
            <a:ext cx="4231092" cy="31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17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1" y="33598"/>
            <a:ext cx="7886700" cy="8055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Where does it go?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350" y="5976742"/>
            <a:ext cx="438950" cy="745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1" y="6095625"/>
            <a:ext cx="740729" cy="6264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49368" y="5976742"/>
            <a:ext cx="255492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dirty="0"/>
              <a:t>Central Arizona Project runs 540 km through Arizona</a:t>
            </a:r>
          </a:p>
          <a:p>
            <a:pPr algn="ctr"/>
            <a:r>
              <a:rPr lang="en-US" sz="1050" dirty="0"/>
              <a:t>Source: Bureau of Reclamation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466" y="955996"/>
            <a:ext cx="3943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over the Southwestern States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Arizona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California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Colorado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Nevada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Mexico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Utah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Wyoming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258" y="3393438"/>
            <a:ext cx="3190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Mexicali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Tijuana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684" y="0"/>
            <a:ext cx="4837316" cy="604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76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3929"/>
            <a:ext cx="9144000" cy="994172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Powers the Transport?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413" y="5985817"/>
            <a:ext cx="438950" cy="745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" y="6104700"/>
            <a:ext cx="740729" cy="6264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3124" y="1049168"/>
            <a:ext cx="687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24" y="985771"/>
            <a:ext cx="7298422" cy="478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73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57" y="-138214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Powers the Transport?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61" y="853163"/>
            <a:ext cx="7702142" cy="5056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5" y="6088739"/>
            <a:ext cx="743776" cy="627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907" y="6088739"/>
            <a:ext cx="438950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30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46" y="89528"/>
            <a:ext cx="7886700" cy="71705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4294" y="5887357"/>
            <a:ext cx="438950" cy="745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46" y="6006240"/>
            <a:ext cx="740729" cy="626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3760"/>
            <a:ext cx="9043332" cy="518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99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</TotalTime>
  <Words>357</Words>
  <Application>Microsoft Office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Lifting Water, Falling Water:  Energy Balance of the Colorado River</vt:lpstr>
      <vt:lpstr>Can a river system  have a carbon footprint?</vt:lpstr>
      <vt:lpstr>Methods</vt:lpstr>
      <vt:lpstr>PowerPoint Presentation</vt:lpstr>
      <vt:lpstr>How is it Transported?</vt:lpstr>
      <vt:lpstr>Where does it go?</vt:lpstr>
      <vt:lpstr>What Powers the Transport?</vt:lpstr>
      <vt:lpstr>What Powers the Transport?</vt:lpstr>
      <vt:lpstr>Results</vt:lpstr>
      <vt:lpstr>Conclusions </vt:lpstr>
      <vt:lpstr>Future Directions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Lifting Water, Falling Water:  Energy Balance of the Colorado River</dc:title>
  <dc:creator>Jesse Clah</dc:creator>
  <cp:lastModifiedBy>Jesse Clah</cp:lastModifiedBy>
  <cp:revision>36</cp:revision>
  <dcterms:created xsi:type="dcterms:W3CDTF">2017-04-06T18:28:06Z</dcterms:created>
  <dcterms:modified xsi:type="dcterms:W3CDTF">2017-04-08T00:00:42Z</dcterms:modified>
</cp:coreProperties>
</file>